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sldIdLst>
    <p:sldId id="256" r:id="rId5"/>
    <p:sldId id="257" r:id="rId6"/>
    <p:sldId id="258" r:id="rId7"/>
    <p:sldId id="259" r:id="rId8"/>
    <p:sldId id="260" r:id="rId9"/>
    <p:sldId id="261" r:id="rId10"/>
    <p:sldId id="262" r:id="rId11"/>
    <p:sldId id="265" r:id="rId12"/>
    <p:sldId id="264"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269008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A74EE4-AF3D-4030-B8FD-8A9A8CD0CCB2}"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316810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367593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411817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17483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A74EE4-AF3D-4030-B8FD-8A9A8CD0CCB2}"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95571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A74EE4-AF3D-4030-B8FD-8A9A8CD0CCB2}" type="datetimeFigureOut">
              <a:rPr lang="en-GB" smtClean="0"/>
              <a:t>11/02/2021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958472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266527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96057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204739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74EE4-AF3D-4030-B8FD-8A9A8CD0CCB2}" type="datetimeFigureOut">
              <a:rPr lang="en-GB" smtClean="0"/>
              <a:t>11/02/2021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409383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A74EE4-AF3D-4030-B8FD-8A9A8CD0CCB2}"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296207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A74EE4-AF3D-4030-B8FD-8A9A8CD0CCB2}" type="datetimeFigureOut">
              <a:rPr lang="en-GB" smtClean="0"/>
              <a:t>11/02/2021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165700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A74EE4-AF3D-4030-B8FD-8A9A8CD0CCB2}" type="datetimeFigureOut">
              <a:rPr lang="en-GB" smtClean="0"/>
              <a:t>11/02/2021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161047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74EE4-AF3D-4030-B8FD-8A9A8CD0CCB2}" type="datetimeFigureOut">
              <a:rPr lang="en-GB" smtClean="0"/>
              <a:t>11/02/2021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86618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A74EE4-AF3D-4030-B8FD-8A9A8CD0CCB2}"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363160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A74EE4-AF3D-4030-B8FD-8A9A8CD0CCB2}" type="datetimeFigureOut">
              <a:rPr lang="en-GB" smtClean="0"/>
              <a:t>11/02/2021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13DB9F5-3025-4174-836B-4D69E5A8D2E2}" type="slidenum">
              <a:rPr lang="en-GB" smtClean="0"/>
              <a:t>‹#›</a:t>
            </a:fld>
            <a:endParaRPr lang="en-GB"/>
          </a:p>
        </p:txBody>
      </p:sp>
    </p:spTree>
    <p:extLst>
      <p:ext uri="{BB962C8B-B14F-4D97-AF65-F5344CB8AC3E}">
        <p14:creationId xmlns:p14="http://schemas.microsoft.com/office/powerpoint/2010/main" val="394891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A74EE4-AF3D-4030-B8FD-8A9A8CD0CCB2}" type="datetimeFigureOut">
              <a:rPr lang="en-GB" smtClean="0"/>
              <a:t>11/02/2021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13DB9F5-3025-4174-836B-4D69E5A8D2E2}" type="slidenum">
              <a:rPr lang="en-GB" smtClean="0"/>
              <a:t>‹#›</a:t>
            </a:fld>
            <a:endParaRPr lang="en-GB"/>
          </a:p>
        </p:txBody>
      </p:sp>
    </p:spTree>
    <p:extLst>
      <p:ext uri="{BB962C8B-B14F-4D97-AF65-F5344CB8AC3E}">
        <p14:creationId xmlns:p14="http://schemas.microsoft.com/office/powerpoint/2010/main" val="32581180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ou re the Best Around">
            <a:hlinkClick r:id="" action="ppaction://media"/>
            <a:extLst>
              <a:ext uri="{FF2B5EF4-FFF2-40B4-BE49-F238E27FC236}">
                <a16:creationId xmlns:a16="http://schemas.microsoft.com/office/drawing/2014/main" id="{BF692ED2-F61E-414E-9C77-13AA816658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94291" y="776030"/>
            <a:ext cx="609600" cy="609600"/>
          </a:xfrm>
          <a:prstGeom prst="rect">
            <a:avLst/>
          </a:prstGeom>
        </p:spPr>
      </p:pic>
      <p:sp>
        <p:nvSpPr>
          <p:cNvPr id="2" name="Title 1"/>
          <p:cNvSpPr>
            <a:spLocks noGrp="1"/>
          </p:cNvSpPr>
          <p:nvPr>
            <p:ph type="ctrTitle"/>
          </p:nvPr>
        </p:nvSpPr>
        <p:spPr>
          <a:xfrm>
            <a:off x="1599091" y="1590281"/>
            <a:ext cx="8825658" cy="2677648"/>
          </a:xfrm>
        </p:spPr>
        <p:txBody>
          <a:bodyPr/>
          <a:lstStyle/>
          <a:p>
            <a:pPr algn="ctr"/>
            <a:r>
              <a:rPr lang="en-GB" dirty="0"/>
              <a:t>Messages to ALL students, from the Pastoral Team…</a:t>
            </a:r>
          </a:p>
        </p:txBody>
      </p:sp>
      <p:sp>
        <p:nvSpPr>
          <p:cNvPr id="3" name="Subtitle 2"/>
          <p:cNvSpPr>
            <a:spLocks noGrp="1"/>
          </p:cNvSpPr>
          <p:nvPr>
            <p:ph type="subTitle" idx="1"/>
          </p:nvPr>
        </p:nvSpPr>
        <p:spPr>
          <a:xfrm>
            <a:off x="1154955" y="4777380"/>
            <a:ext cx="8825658" cy="1192346"/>
          </a:xfrm>
        </p:spPr>
        <p:txBody>
          <a:bodyPr/>
          <a:lstStyle/>
          <a:p>
            <a:r>
              <a:rPr lang="en-GB" dirty="0"/>
              <a:t>                                 </a:t>
            </a:r>
            <a:endParaRPr lang="en-GB" sz="4000" dirty="0"/>
          </a:p>
        </p:txBody>
      </p:sp>
    </p:spTree>
    <p:extLst>
      <p:ext uri="{BB962C8B-B14F-4D97-AF65-F5344CB8AC3E}">
        <p14:creationId xmlns:p14="http://schemas.microsoft.com/office/powerpoint/2010/main" val="15312263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527" y="950202"/>
            <a:ext cx="8825658" cy="2677648"/>
          </a:xfrm>
        </p:spPr>
        <p:txBody>
          <a:bodyPr/>
          <a:lstStyle/>
          <a:p>
            <a:pPr algn="ctr"/>
            <a:r>
              <a:rPr lang="en-GB" dirty="0"/>
              <a:t>We are so proud of you ALL! </a:t>
            </a:r>
            <a:br>
              <a:rPr lang="en-GB" dirty="0"/>
            </a:br>
            <a:r>
              <a:rPr lang="en-GB" dirty="0"/>
              <a:t>You’ve got this!</a:t>
            </a:r>
          </a:p>
        </p:txBody>
      </p:sp>
      <p:pic>
        <p:nvPicPr>
          <p:cNvPr id="1026" name="Picture 2" descr="Animated Gold Star Clipart - Gold Star Gif Png , Free Transparent Clipart -  ClipartKey"/>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343515" y="3412051"/>
            <a:ext cx="3101681" cy="3036201"/>
          </a:xfrm>
          <a:prstGeom prst="rect">
            <a:avLst/>
          </a:prstGeom>
          <a:solidFill>
            <a:schemeClr val="accent1">
              <a:alpha val="9000"/>
            </a:schemeClr>
          </a:solidFill>
        </p:spPr>
      </p:pic>
    </p:spTree>
    <p:extLst>
      <p:ext uri="{BB962C8B-B14F-4D97-AF65-F5344CB8AC3E}">
        <p14:creationId xmlns:p14="http://schemas.microsoft.com/office/powerpoint/2010/main" val="6608448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4691519" y="2312125"/>
            <a:ext cx="6882171" cy="3631473"/>
          </a:xfrm>
          <a:prstGeom prst="rect">
            <a:avLst/>
          </a:prstGeom>
        </p:spPr>
      </p:pic>
      <p:sp>
        <p:nvSpPr>
          <p:cNvPr id="5" name="Rectangle 4"/>
          <p:cNvSpPr/>
          <p:nvPr/>
        </p:nvSpPr>
        <p:spPr>
          <a:xfrm>
            <a:off x="5371987" y="3403601"/>
            <a:ext cx="6096000" cy="1323439"/>
          </a:xfrm>
          <a:prstGeom prst="rect">
            <a:avLst/>
          </a:prstGeom>
        </p:spPr>
        <p:txBody>
          <a:bodyPr>
            <a:spAutoFit/>
          </a:bodyPr>
          <a:lstStyle/>
          <a:p>
            <a:r>
              <a:rPr lang="en-GB" sz="2000" b="1" dirty="0"/>
              <a:t>“It is during difficult times like these where you all shine brightest and remind me how privileged I am to work with you all. Keep it up. You are doing brilliantly.”</a:t>
            </a:r>
          </a:p>
        </p:txBody>
      </p:sp>
      <p:sp>
        <p:nvSpPr>
          <p:cNvPr id="6" name="Rectangle 5"/>
          <p:cNvSpPr/>
          <p:nvPr/>
        </p:nvSpPr>
        <p:spPr>
          <a:xfrm>
            <a:off x="3133239" y="5695406"/>
            <a:ext cx="3116559" cy="707886"/>
          </a:xfrm>
          <a:prstGeom prst="rect">
            <a:avLst/>
          </a:prstGeom>
        </p:spPr>
        <p:txBody>
          <a:bodyPr wrap="none">
            <a:spAutoFit/>
          </a:bodyPr>
          <a:lstStyle/>
          <a:p>
            <a:r>
              <a:rPr lang="en-GB" sz="4000" dirty="0"/>
              <a:t>Mr Jennings</a:t>
            </a:r>
          </a:p>
        </p:txBody>
      </p:sp>
    </p:spTree>
    <p:extLst>
      <p:ext uri="{BB962C8B-B14F-4D97-AF65-F5344CB8AC3E}">
        <p14:creationId xmlns:p14="http://schemas.microsoft.com/office/powerpoint/2010/main" val="32752356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762108" y="2363329"/>
            <a:ext cx="6471481" cy="3416300"/>
          </a:xfrm>
          <a:prstGeom prst="rect">
            <a:avLst/>
          </a:prstGeom>
        </p:spPr>
      </p:pic>
      <p:sp>
        <p:nvSpPr>
          <p:cNvPr id="5" name="TextBox 4"/>
          <p:cNvSpPr txBox="1"/>
          <p:nvPr/>
        </p:nvSpPr>
        <p:spPr>
          <a:xfrm>
            <a:off x="6518366" y="3370217"/>
            <a:ext cx="3788228" cy="1015663"/>
          </a:xfrm>
          <a:prstGeom prst="rect">
            <a:avLst/>
          </a:prstGeom>
          <a:noFill/>
        </p:spPr>
        <p:txBody>
          <a:bodyPr wrap="square" rtlCol="0">
            <a:spAutoFit/>
          </a:bodyPr>
          <a:lstStyle/>
          <a:p>
            <a:r>
              <a:rPr lang="en-GB" sz="2000" b="1" dirty="0"/>
              <a:t>"Keep calm, keep going and remember that your best is ALWAYS good enough!"</a:t>
            </a:r>
          </a:p>
        </p:txBody>
      </p:sp>
      <p:sp>
        <p:nvSpPr>
          <p:cNvPr id="6" name="TextBox 5"/>
          <p:cNvSpPr txBox="1"/>
          <p:nvPr/>
        </p:nvSpPr>
        <p:spPr>
          <a:xfrm>
            <a:off x="4297680" y="5760286"/>
            <a:ext cx="3030583" cy="707886"/>
          </a:xfrm>
          <a:prstGeom prst="rect">
            <a:avLst/>
          </a:prstGeom>
          <a:noFill/>
        </p:spPr>
        <p:txBody>
          <a:bodyPr wrap="square" rtlCol="0">
            <a:spAutoFit/>
          </a:bodyPr>
          <a:lstStyle/>
          <a:p>
            <a:r>
              <a:rPr lang="en-GB" sz="4000" dirty="0"/>
              <a:t>Mr Riley</a:t>
            </a:r>
          </a:p>
        </p:txBody>
      </p:sp>
    </p:spTree>
    <p:extLst>
      <p:ext uri="{BB962C8B-B14F-4D97-AF65-F5344CB8AC3E}">
        <p14:creationId xmlns:p14="http://schemas.microsoft.com/office/powerpoint/2010/main" val="14560651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931924" y="2316117"/>
            <a:ext cx="6471481" cy="3416300"/>
          </a:xfrm>
          <a:prstGeom prst="rect">
            <a:avLst/>
          </a:prstGeom>
        </p:spPr>
      </p:pic>
      <p:sp>
        <p:nvSpPr>
          <p:cNvPr id="5" name="TextBox 4"/>
          <p:cNvSpPr txBox="1"/>
          <p:nvPr/>
        </p:nvSpPr>
        <p:spPr>
          <a:xfrm>
            <a:off x="6439989" y="3377936"/>
            <a:ext cx="4023360" cy="707886"/>
          </a:xfrm>
          <a:prstGeom prst="rect">
            <a:avLst/>
          </a:prstGeom>
          <a:noFill/>
        </p:spPr>
        <p:txBody>
          <a:bodyPr wrap="square" rtlCol="0">
            <a:spAutoFit/>
          </a:bodyPr>
          <a:lstStyle/>
          <a:p>
            <a:r>
              <a:rPr lang="en-GB" sz="2000" b="1" dirty="0"/>
              <a:t>“I hope you believe in yourself as much as I believe in you”</a:t>
            </a:r>
          </a:p>
        </p:txBody>
      </p:sp>
      <p:sp>
        <p:nvSpPr>
          <p:cNvPr id="6" name="TextBox 5"/>
          <p:cNvSpPr txBox="1"/>
          <p:nvPr/>
        </p:nvSpPr>
        <p:spPr>
          <a:xfrm>
            <a:off x="2899954" y="5878606"/>
            <a:ext cx="4480560" cy="707886"/>
          </a:xfrm>
          <a:prstGeom prst="rect">
            <a:avLst/>
          </a:prstGeom>
          <a:noFill/>
        </p:spPr>
        <p:txBody>
          <a:bodyPr wrap="square" rtlCol="0">
            <a:spAutoFit/>
          </a:bodyPr>
          <a:lstStyle/>
          <a:p>
            <a:r>
              <a:rPr lang="en-GB" sz="4000" dirty="0"/>
              <a:t>Miss Waterston</a:t>
            </a:r>
          </a:p>
        </p:txBody>
      </p:sp>
    </p:spTree>
    <p:extLst>
      <p:ext uri="{BB962C8B-B14F-4D97-AF65-F5344CB8AC3E}">
        <p14:creationId xmlns:p14="http://schemas.microsoft.com/office/powerpoint/2010/main" val="13352146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749045" y="2394494"/>
            <a:ext cx="6471481" cy="3416300"/>
          </a:xfrm>
          <a:prstGeom prst="rect">
            <a:avLst/>
          </a:prstGeom>
        </p:spPr>
      </p:pic>
      <p:sp>
        <p:nvSpPr>
          <p:cNvPr id="6" name="TextBox 5"/>
          <p:cNvSpPr txBox="1"/>
          <p:nvPr/>
        </p:nvSpPr>
        <p:spPr>
          <a:xfrm>
            <a:off x="6113417" y="3456313"/>
            <a:ext cx="4558937" cy="707886"/>
          </a:xfrm>
          <a:prstGeom prst="rect">
            <a:avLst/>
          </a:prstGeom>
          <a:noFill/>
        </p:spPr>
        <p:txBody>
          <a:bodyPr wrap="square" rtlCol="0">
            <a:spAutoFit/>
          </a:bodyPr>
          <a:lstStyle/>
          <a:p>
            <a:r>
              <a:rPr lang="en-GB" sz="2000" b="1" dirty="0"/>
              <a:t>“You are the reason I love my job so much. Thank you </a:t>
            </a:r>
            <a:r>
              <a:rPr lang="en-GB" sz="2000" b="1" dirty="0">
                <a:sym typeface="Wingdings" panose="05000000000000000000" pitchFamily="2" charset="2"/>
              </a:rPr>
              <a:t>”</a:t>
            </a:r>
            <a:endParaRPr lang="en-GB" sz="2000" b="1" dirty="0"/>
          </a:p>
        </p:txBody>
      </p:sp>
      <p:sp>
        <p:nvSpPr>
          <p:cNvPr id="7" name="TextBox 6"/>
          <p:cNvSpPr txBox="1"/>
          <p:nvPr/>
        </p:nvSpPr>
        <p:spPr>
          <a:xfrm>
            <a:off x="3487783" y="5808617"/>
            <a:ext cx="3540034" cy="707886"/>
          </a:xfrm>
          <a:prstGeom prst="rect">
            <a:avLst/>
          </a:prstGeom>
          <a:noFill/>
        </p:spPr>
        <p:txBody>
          <a:bodyPr wrap="square" rtlCol="0">
            <a:spAutoFit/>
          </a:bodyPr>
          <a:lstStyle/>
          <a:p>
            <a:r>
              <a:rPr lang="en-GB" sz="4000" dirty="0"/>
              <a:t>Mrs Seedall</a:t>
            </a:r>
          </a:p>
        </p:txBody>
      </p:sp>
    </p:spTree>
    <p:extLst>
      <p:ext uri="{BB962C8B-B14F-4D97-AF65-F5344CB8AC3E}">
        <p14:creationId xmlns:p14="http://schemas.microsoft.com/office/powerpoint/2010/main" val="98986329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984176" y="2342243"/>
            <a:ext cx="6471481" cy="3416300"/>
          </a:xfrm>
          <a:prstGeom prst="rect">
            <a:avLst/>
          </a:prstGeom>
        </p:spPr>
      </p:pic>
      <p:sp>
        <p:nvSpPr>
          <p:cNvPr id="5" name="TextBox 4"/>
          <p:cNvSpPr txBox="1"/>
          <p:nvPr/>
        </p:nvSpPr>
        <p:spPr>
          <a:xfrm>
            <a:off x="5995851" y="3291840"/>
            <a:ext cx="4689566" cy="1323439"/>
          </a:xfrm>
          <a:prstGeom prst="rect">
            <a:avLst/>
          </a:prstGeom>
          <a:noFill/>
        </p:spPr>
        <p:txBody>
          <a:bodyPr wrap="square" rtlCol="0">
            <a:spAutoFit/>
          </a:bodyPr>
          <a:lstStyle/>
          <a:p>
            <a:r>
              <a:rPr lang="en-GB" sz="2000" b="1" dirty="0"/>
              <a:t>“I am so proud of how well you are attending your lessons and showing willing, even in these tough times. Keep being amazing!”</a:t>
            </a:r>
          </a:p>
        </p:txBody>
      </p:sp>
      <p:sp>
        <p:nvSpPr>
          <p:cNvPr id="6" name="TextBox 5"/>
          <p:cNvSpPr txBox="1"/>
          <p:nvPr/>
        </p:nvSpPr>
        <p:spPr>
          <a:xfrm>
            <a:off x="3958045" y="5775405"/>
            <a:ext cx="3670663" cy="707886"/>
          </a:xfrm>
          <a:prstGeom prst="rect">
            <a:avLst/>
          </a:prstGeom>
          <a:noFill/>
        </p:spPr>
        <p:txBody>
          <a:bodyPr wrap="square" rtlCol="0">
            <a:spAutoFit/>
          </a:bodyPr>
          <a:lstStyle/>
          <a:p>
            <a:r>
              <a:rPr lang="en-GB" sz="4000" dirty="0"/>
              <a:t>Miss Rigby</a:t>
            </a:r>
          </a:p>
        </p:txBody>
      </p:sp>
    </p:spTree>
    <p:extLst>
      <p:ext uri="{BB962C8B-B14F-4D97-AF65-F5344CB8AC3E}">
        <p14:creationId xmlns:p14="http://schemas.microsoft.com/office/powerpoint/2010/main" val="3603907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806471" y="2420620"/>
            <a:ext cx="6461131" cy="3416300"/>
          </a:xfrm>
          <a:prstGeom prst="rect">
            <a:avLst/>
          </a:prstGeom>
        </p:spPr>
      </p:pic>
      <p:sp>
        <p:nvSpPr>
          <p:cNvPr id="5" name="TextBox 4"/>
          <p:cNvSpPr txBox="1"/>
          <p:nvPr/>
        </p:nvSpPr>
        <p:spPr>
          <a:xfrm>
            <a:off x="3592285" y="5620683"/>
            <a:ext cx="3696788" cy="707886"/>
          </a:xfrm>
          <a:prstGeom prst="rect">
            <a:avLst/>
          </a:prstGeom>
          <a:noFill/>
        </p:spPr>
        <p:txBody>
          <a:bodyPr wrap="square" rtlCol="0">
            <a:spAutoFit/>
          </a:bodyPr>
          <a:lstStyle/>
          <a:p>
            <a:r>
              <a:rPr lang="en-GB" sz="4000" dirty="0"/>
              <a:t>Mrs Wilson</a:t>
            </a:r>
          </a:p>
        </p:txBody>
      </p:sp>
      <p:sp>
        <p:nvSpPr>
          <p:cNvPr id="8" name="TextBox 7"/>
          <p:cNvSpPr txBox="1"/>
          <p:nvPr/>
        </p:nvSpPr>
        <p:spPr>
          <a:xfrm>
            <a:off x="6257109" y="3553097"/>
            <a:ext cx="4245428" cy="1015663"/>
          </a:xfrm>
          <a:prstGeom prst="rect">
            <a:avLst/>
          </a:prstGeom>
          <a:noFill/>
        </p:spPr>
        <p:txBody>
          <a:bodyPr wrap="square" rtlCol="0">
            <a:spAutoFit/>
          </a:bodyPr>
          <a:lstStyle/>
          <a:p>
            <a:r>
              <a:rPr lang="en-GB" sz="2000" b="1" dirty="0"/>
              <a:t>Focus on the positives, stay positive and positive things will happen to you</a:t>
            </a:r>
          </a:p>
        </p:txBody>
      </p:sp>
    </p:spTree>
    <p:extLst>
      <p:ext uri="{BB962C8B-B14F-4D97-AF65-F5344CB8AC3E}">
        <p14:creationId xmlns:p14="http://schemas.microsoft.com/office/powerpoint/2010/main" val="173588004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044648" y="2459809"/>
            <a:ext cx="6455041" cy="3416300"/>
          </a:xfrm>
          <a:prstGeom prst="rect">
            <a:avLst/>
          </a:prstGeom>
        </p:spPr>
      </p:pic>
      <p:sp>
        <p:nvSpPr>
          <p:cNvPr id="6" name="TextBox 5"/>
          <p:cNvSpPr txBox="1"/>
          <p:nvPr/>
        </p:nvSpPr>
        <p:spPr>
          <a:xfrm>
            <a:off x="6583680" y="3108960"/>
            <a:ext cx="3944982" cy="1631216"/>
          </a:xfrm>
          <a:prstGeom prst="rect">
            <a:avLst/>
          </a:prstGeom>
          <a:noFill/>
        </p:spPr>
        <p:txBody>
          <a:bodyPr wrap="square" rtlCol="0">
            <a:spAutoFit/>
          </a:bodyPr>
          <a:lstStyle/>
          <a:p>
            <a:r>
              <a:rPr lang="en-GB" sz="2000" b="1" dirty="0" smtClean="0"/>
              <a:t>“I </a:t>
            </a:r>
            <a:r>
              <a:rPr lang="en-GB" sz="2000" b="1" dirty="0"/>
              <a:t>always tell students in assembly to step up and take part. And it makes me so proud to see that virtually the whole school has done that</a:t>
            </a:r>
            <a:r>
              <a:rPr lang="en-GB" sz="2000" b="1" dirty="0" smtClean="0"/>
              <a:t>!”</a:t>
            </a:r>
            <a:endParaRPr lang="en-GB" sz="2000" b="1" dirty="0"/>
          </a:p>
        </p:txBody>
      </p:sp>
      <p:sp>
        <p:nvSpPr>
          <p:cNvPr id="7" name="TextBox 6"/>
          <p:cNvSpPr txBox="1"/>
          <p:nvPr/>
        </p:nvSpPr>
        <p:spPr>
          <a:xfrm>
            <a:off x="3602357" y="5736189"/>
            <a:ext cx="3866606" cy="707886"/>
          </a:xfrm>
          <a:prstGeom prst="rect">
            <a:avLst/>
          </a:prstGeom>
          <a:noFill/>
        </p:spPr>
        <p:txBody>
          <a:bodyPr wrap="square" rtlCol="0">
            <a:spAutoFit/>
          </a:bodyPr>
          <a:lstStyle/>
          <a:p>
            <a:r>
              <a:rPr lang="en-GB" sz="4000" b="1" dirty="0" smtClean="0"/>
              <a:t>Mrs Coburn</a:t>
            </a:r>
            <a:endParaRPr lang="en-GB" sz="4000" b="1" dirty="0"/>
          </a:p>
        </p:txBody>
      </p:sp>
    </p:spTree>
    <p:extLst>
      <p:ext uri="{BB962C8B-B14F-4D97-AF65-F5344CB8AC3E}">
        <p14:creationId xmlns:p14="http://schemas.microsoft.com/office/powerpoint/2010/main" val="2592053237"/>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625340" y="2420619"/>
            <a:ext cx="6730658" cy="3562169"/>
          </a:xfrm>
          <a:prstGeom prst="rect">
            <a:avLst/>
          </a:prstGeom>
        </p:spPr>
      </p:pic>
      <p:sp>
        <p:nvSpPr>
          <p:cNvPr id="5" name="TextBox 4"/>
          <p:cNvSpPr txBox="1"/>
          <p:nvPr/>
        </p:nvSpPr>
        <p:spPr>
          <a:xfrm>
            <a:off x="6048104" y="2965268"/>
            <a:ext cx="4741817" cy="2308324"/>
          </a:xfrm>
          <a:prstGeom prst="rect">
            <a:avLst/>
          </a:prstGeom>
          <a:noFill/>
        </p:spPr>
        <p:txBody>
          <a:bodyPr wrap="square" rtlCol="0">
            <a:spAutoFit/>
          </a:bodyPr>
          <a:lstStyle/>
          <a:p>
            <a:r>
              <a:rPr lang="en-GB" b="1" dirty="0"/>
              <a:t>“Allow yourself to be as proud of yourselves as we are of you for everything you have achieved during these difficult times. Be especially proud of the good things that you have done which have gone unnoticed and the progress that you have made which no one else has seen”</a:t>
            </a:r>
          </a:p>
        </p:txBody>
      </p:sp>
      <p:sp>
        <p:nvSpPr>
          <p:cNvPr id="6" name="TextBox 5"/>
          <p:cNvSpPr txBox="1"/>
          <p:nvPr/>
        </p:nvSpPr>
        <p:spPr>
          <a:xfrm>
            <a:off x="3550105" y="5818241"/>
            <a:ext cx="3971109" cy="707886"/>
          </a:xfrm>
          <a:prstGeom prst="rect">
            <a:avLst/>
          </a:prstGeom>
          <a:noFill/>
        </p:spPr>
        <p:txBody>
          <a:bodyPr wrap="square" rtlCol="0">
            <a:spAutoFit/>
          </a:bodyPr>
          <a:lstStyle/>
          <a:p>
            <a:r>
              <a:rPr lang="en-GB" sz="4000" b="1" dirty="0" smtClean="0"/>
              <a:t>Mr Holland</a:t>
            </a:r>
            <a:endParaRPr lang="en-GB" sz="4000" b="1" dirty="0"/>
          </a:p>
        </p:txBody>
      </p:sp>
    </p:spTree>
    <p:extLst>
      <p:ext uri="{BB962C8B-B14F-4D97-AF65-F5344CB8AC3E}">
        <p14:creationId xmlns:p14="http://schemas.microsoft.com/office/powerpoint/2010/main" val="1481882017"/>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9718520F0DB843884C62E560F7E280" ma:contentTypeVersion="12" ma:contentTypeDescription="Create a new document." ma:contentTypeScope="" ma:versionID="5d9d0877d8a30d9a70ccab4dcbb0497d">
  <xsd:schema xmlns:xsd="http://www.w3.org/2001/XMLSchema" xmlns:xs="http://www.w3.org/2001/XMLSchema" xmlns:p="http://schemas.microsoft.com/office/2006/metadata/properties" xmlns:ns3="af81b703-4571-4549-b946-ff97e0a32b19" xmlns:ns4="19bb73ba-62e1-4967-b74d-256a23eb958a" targetNamespace="http://schemas.microsoft.com/office/2006/metadata/properties" ma:root="true" ma:fieldsID="3de629ee8c2ef3d27bd5ad027e30ad06" ns3:_="" ns4:_="">
    <xsd:import namespace="af81b703-4571-4549-b946-ff97e0a32b19"/>
    <xsd:import namespace="19bb73ba-62e1-4967-b74d-256a23eb95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81b703-4571-4549-b946-ff97e0a32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bb73ba-62e1-4967-b74d-256a23eb958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06A033-5F62-4878-8C53-4FDCEB427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81b703-4571-4549-b946-ff97e0a32b19"/>
    <ds:schemaRef ds:uri="19bb73ba-62e1-4967-b74d-256a23eb9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3DFF70-1419-457C-8FF0-AF6DB7F7F811}">
  <ds:schemaRefs>
    <ds:schemaRef ds:uri="http://schemas.microsoft.com/sharepoint/v3/contenttype/forms"/>
  </ds:schemaRefs>
</ds:datastoreItem>
</file>

<file path=customXml/itemProps3.xml><?xml version="1.0" encoding="utf-8"?>
<ds:datastoreItem xmlns:ds="http://schemas.openxmlformats.org/officeDocument/2006/customXml" ds:itemID="{24374882-E658-4C1B-8C72-E3B1CB87B292}">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 ds:uri="19bb73ba-62e1-4967-b74d-256a23eb958a"/>
    <ds:schemaRef ds:uri="af81b703-4571-4549-b946-ff97e0a32b1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162</TotalTime>
  <Words>247</Words>
  <Application>Microsoft Office PowerPoint</Application>
  <PresentationFormat>Widescreen</PresentationFormat>
  <Paragraphs>19</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Ion Boardroom</vt:lpstr>
      <vt:lpstr>Messages to ALL students, from the Pastoral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so proud of you ALL!  You’ve got this!</vt:lpstr>
    </vt:vector>
  </TitlesOfParts>
  <Company>Balshaws Church of England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Seedall</dc:creator>
  <cp:lastModifiedBy>Balshaws User</cp:lastModifiedBy>
  <cp:revision>17</cp:revision>
  <dcterms:created xsi:type="dcterms:W3CDTF">2021-01-28T16:03:24Z</dcterms:created>
  <dcterms:modified xsi:type="dcterms:W3CDTF">2021-02-11T12:35:39Z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0x0101000B9718520F0DB843884C62E560F7E280</vt:lpwstr>
  </property>
</Properties>
</file>